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9" d="100"/>
          <a:sy n="49" d="100"/>
        </p:scale>
        <p:origin x="-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1998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06230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6117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41901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73590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19796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602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5702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1739909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2971192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82456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92394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95489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819613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82839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03405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A252C7-AFAA-4D39-BDCF-0A47078B6A20}" type="datetimeFigureOut">
              <a:rPr lang="en-GB" smtClean="0"/>
              <a:pPr/>
              <a:t>05/11/2018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F91BBEF-18DE-4821-96A1-BD8B6B39AE1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96262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87D-82DA-4DA9-AAE1-970044525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7496" y="1470992"/>
            <a:ext cx="6771860" cy="1311965"/>
          </a:xfrm>
        </p:spPr>
        <p:txBody>
          <a:bodyPr anchor="ctr">
            <a:normAutofit/>
          </a:bodyPr>
          <a:lstStyle/>
          <a:p>
            <a:pPr algn="l"/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WHAT THE FUTURE HOLDS FOR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11FB829-582B-4C1A-ADC4-FB5F9D62D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92695" y="2623930"/>
            <a:ext cx="7076661" cy="3697356"/>
          </a:xfrm>
        </p:spPr>
        <p:txBody>
          <a:bodyPr anchor="ctr"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 in the time and places of leaning.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Freedom of choice to the learner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of education is likely to change into a project based model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model of examinations due to experience a major change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become more involved in designing the curriculum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will be aimed at bettering the abilities and gifts of the learner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2756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FB5387D-82DA-4DA9-AAE1-970044525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33669" y="1099930"/>
            <a:ext cx="6944140" cy="1311965"/>
          </a:xfrm>
        </p:spPr>
        <p:txBody>
          <a:bodyPr anchor="ctr">
            <a:normAutofit/>
          </a:bodyPr>
          <a:lstStyle/>
          <a:p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WHAT THE FUTURE HOLDS FOR EDUCATION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11FB829-582B-4C1A-ADC4-FB5F9D62D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5860" y="2796209"/>
            <a:ext cx="8772939" cy="3697356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more incorporation of technology in the learning process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will be more incorporation of internships so that the learners can obtain real world skills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050607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139</TotalTime>
  <Words>100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Facet</vt:lpstr>
      <vt:lpstr> WHAT THE FUTURE HOLDS FOR EDUCATION</vt:lpstr>
      <vt:lpstr>WHAT THE FUTURE HOLDS FOR EDUCATION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ONCHIEKU ONDARI</dc:creator>
  <cp:lastModifiedBy>FRANK</cp:lastModifiedBy>
  <cp:revision>6</cp:revision>
  <dcterms:created xsi:type="dcterms:W3CDTF">2018-11-05T08:06:27Z</dcterms:created>
  <dcterms:modified xsi:type="dcterms:W3CDTF">2018-11-05T18:21:40Z</dcterms:modified>
</cp:coreProperties>
</file>